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4423410"/>
          </a:xfrm>
          <a:custGeom>
            <a:avLst/>
            <a:gdLst/>
            <a:ahLst/>
            <a:cxnLst/>
            <a:rect l="l" t="t" r="r" b="b"/>
            <a:pathLst>
              <a:path w="18288000" h="4423410">
                <a:moveTo>
                  <a:pt x="0" y="0"/>
                </a:moveTo>
                <a:lnTo>
                  <a:pt x="18288000" y="0"/>
                </a:lnTo>
                <a:lnTo>
                  <a:pt x="18288000" y="4423410"/>
                </a:lnTo>
                <a:lnTo>
                  <a:pt x="0" y="4423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64217" y="9073939"/>
            <a:ext cx="7315200" cy="1835450"/>
          </a:xfrm>
          <a:custGeom>
            <a:avLst/>
            <a:gdLst/>
            <a:ahLst/>
            <a:cxnLst/>
            <a:rect l="l" t="t" r="r" b="b"/>
            <a:pathLst>
              <a:path w="7315200" h="1835450">
                <a:moveTo>
                  <a:pt x="0" y="0"/>
                </a:moveTo>
                <a:lnTo>
                  <a:pt x="7315200" y="0"/>
                </a:lnTo>
                <a:lnTo>
                  <a:pt x="7315200" y="1835451"/>
                </a:lnTo>
                <a:lnTo>
                  <a:pt x="0" y="1835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6741" y="9073939"/>
            <a:ext cx="7315200" cy="1835450"/>
          </a:xfrm>
          <a:custGeom>
            <a:avLst/>
            <a:gdLst/>
            <a:ahLst/>
            <a:cxnLst/>
            <a:rect l="l" t="t" r="r" b="b"/>
            <a:pathLst>
              <a:path w="7315200" h="1835450">
                <a:moveTo>
                  <a:pt x="0" y="0"/>
                </a:moveTo>
                <a:lnTo>
                  <a:pt x="7315200" y="0"/>
                </a:lnTo>
                <a:lnTo>
                  <a:pt x="7315200" y="1835451"/>
                </a:lnTo>
                <a:lnTo>
                  <a:pt x="0" y="1835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68008" y="9073939"/>
            <a:ext cx="3351985" cy="1117328"/>
          </a:xfrm>
          <a:custGeom>
            <a:avLst/>
            <a:gdLst/>
            <a:ahLst/>
            <a:cxnLst/>
            <a:rect l="l" t="t" r="r" b="b"/>
            <a:pathLst>
              <a:path w="3351985" h="1117328">
                <a:moveTo>
                  <a:pt x="0" y="0"/>
                </a:moveTo>
                <a:lnTo>
                  <a:pt x="3351984" y="0"/>
                </a:lnTo>
                <a:lnTo>
                  <a:pt x="3351984" y="1117329"/>
                </a:lnTo>
                <a:lnTo>
                  <a:pt x="0" y="1117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58978" y="9073939"/>
            <a:ext cx="7315200" cy="1835450"/>
          </a:xfrm>
          <a:custGeom>
            <a:avLst/>
            <a:gdLst/>
            <a:ahLst/>
            <a:cxnLst/>
            <a:rect l="l" t="t" r="r" b="b"/>
            <a:pathLst>
              <a:path w="7315200" h="1835450">
                <a:moveTo>
                  <a:pt x="0" y="0"/>
                </a:moveTo>
                <a:lnTo>
                  <a:pt x="7315200" y="0"/>
                </a:lnTo>
                <a:lnTo>
                  <a:pt x="7315200" y="1835451"/>
                </a:lnTo>
                <a:lnTo>
                  <a:pt x="0" y="1835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A16831-35A5-48D9-9EDC-F3978C483A02}"/>
              </a:ext>
            </a:extLst>
          </p:cNvPr>
          <p:cNvSpPr txBox="1"/>
          <p:nvPr/>
        </p:nvSpPr>
        <p:spPr>
          <a:xfrm>
            <a:off x="2514600" y="4610100"/>
            <a:ext cx="1348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Título</a:t>
            </a:r>
            <a:br>
              <a:rPr lang="pt-BR" sz="5400" b="1" dirty="0"/>
            </a:br>
            <a:r>
              <a:rPr lang="pt-BR" sz="4400" dirty="0"/>
              <a:t>Subtítulo</a:t>
            </a:r>
            <a:endParaRPr lang="pt-BR" sz="5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9D20FB-796D-4C65-B4A7-3A69D570E1B9}"/>
              </a:ext>
            </a:extLst>
          </p:cNvPr>
          <p:cNvSpPr txBox="1"/>
          <p:nvPr/>
        </p:nvSpPr>
        <p:spPr>
          <a:xfrm>
            <a:off x="6438900" y="734985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Autoria: 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00500" y="19713"/>
            <a:ext cx="10267287" cy="10267287"/>
          </a:xfrm>
          <a:custGeom>
            <a:avLst/>
            <a:gdLst/>
            <a:ahLst/>
            <a:cxnLst/>
            <a:rect l="l" t="t" r="r" b="b"/>
            <a:pathLst>
              <a:path w="10267287" h="10267287">
                <a:moveTo>
                  <a:pt x="0" y="0"/>
                </a:moveTo>
                <a:lnTo>
                  <a:pt x="10267287" y="0"/>
                </a:lnTo>
                <a:lnTo>
                  <a:pt x="10267287" y="10267287"/>
                </a:lnTo>
                <a:lnTo>
                  <a:pt x="0" y="10267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422838">
            <a:off x="-9922836" y="-450856"/>
            <a:ext cx="14558656" cy="7734286"/>
          </a:xfrm>
          <a:custGeom>
            <a:avLst/>
            <a:gdLst/>
            <a:ahLst/>
            <a:cxnLst/>
            <a:rect l="l" t="t" r="r" b="b"/>
            <a:pathLst>
              <a:path w="14558656" h="7734286">
                <a:moveTo>
                  <a:pt x="0" y="0"/>
                </a:moveTo>
                <a:lnTo>
                  <a:pt x="14558656" y="0"/>
                </a:lnTo>
                <a:lnTo>
                  <a:pt x="14558656" y="7734286"/>
                </a:lnTo>
                <a:lnTo>
                  <a:pt x="0" y="7734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3594213">
            <a:off x="-2155448" y="482818"/>
            <a:ext cx="3195636" cy="2969641"/>
            <a:chOff x="0" y="0"/>
            <a:chExt cx="841649" cy="782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1649" cy="782128"/>
            </a:xfrm>
            <a:custGeom>
              <a:avLst/>
              <a:gdLst/>
              <a:ahLst/>
              <a:cxnLst/>
              <a:rect l="l" t="t" r="r" b="b"/>
              <a:pathLst>
                <a:path w="841649" h="782128">
                  <a:moveTo>
                    <a:pt x="0" y="0"/>
                  </a:moveTo>
                  <a:lnTo>
                    <a:pt x="841649" y="0"/>
                  </a:lnTo>
                  <a:lnTo>
                    <a:pt x="841649" y="782128"/>
                  </a:lnTo>
                  <a:lnTo>
                    <a:pt x="0" y="782128"/>
                  </a:lnTo>
                  <a:close/>
                </a:path>
              </a:pathLst>
            </a:custGeom>
            <a:solidFill>
              <a:srgbClr val="30933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130633" y="-716463"/>
            <a:ext cx="2684101" cy="268410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D1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326741" y="9073939"/>
            <a:ext cx="7315200" cy="1835450"/>
          </a:xfrm>
          <a:custGeom>
            <a:avLst/>
            <a:gdLst/>
            <a:ahLst/>
            <a:cxnLst/>
            <a:rect l="l" t="t" r="r" b="b"/>
            <a:pathLst>
              <a:path w="7315200" h="1835450">
                <a:moveTo>
                  <a:pt x="0" y="0"/>
                </a:moveTo>
                <a:lnTo>
                  <a:pt x="7315200" y="0"/>
                </a:lnTo>
                <a:lnTo>
                  <a:pt x="7315200" y="1835451"/>
                </a:lnTo>
                <a:lnTo>
                  <a:pt x="0" y="1835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42888" y="9073939"/>
            <a:ext cx="7315200" cy="1835450"/>
          </a:xfrm>
          <a:custGeom>
            <a:avLst/>
            <a:gdLst/>
            <a:ahLst/>
            <a:cxnLst/>
            <a:rect l="l" t="t" r="r" b="b"/>
            <a:pathLst>
              <a:path w="7315200" h="1835450">
                <a:moveTo>
                  <a:pt x="0" y="0"/>
                </a:moveTo>
                <a:lnTo>
                  <a:pt x="7315200" y="0"/>
                </a:lnTo>
                <a:lnTo>
                  <a:pt x="7315200" y="1835451"/>
                </a:lnTo>
                <a:lnTo>
                  <a:pt x="0" y="1835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68008" y="9073939"/>
            <a:ext cx="3351985" cy="1117328"/>
          </a:xfrm>
          <a:custGeom>
            <a:avLst/>
            <a:gdLst/>
            <a:ahLst/>
            <a:cxnLst/>
            <a:rect l="l" t="t" r="r" b="b"/>
            <a:pathLst>
              <a:path w="3351985" h="1117328">
                <a:moveTo>
                  <a:pt x="0" y="0"/>
                </a:moveTo>
                <a:lnTo>
                  <a:pt x="3351984" y="0"/>
                </a:lnTo>
                <a:lnTo>
                  <a:pt x="3351984" y="1117329"/>
                </a:lnTo>
                <a:lnTo>
                  <a:pt x="0" y="11173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473033" y="9073939"/>
            <a:ext cx="7315200" cy="1835450"/>
          </a:xfrm>
          <a:custGeom>
            <a:avLst/>
            <a:gdLst/>
            <a:ahLst/>
            <a:cxnLst/>
            <a:rect l="l" t="t" r="r" b="b"/>
            <a:pathLst>
              <a:path w="7315200" h="1835450">
                <a:moveTo>
                  <a:pt x="0" y="0"/>
                </a:moveTo>
                <a:lnTo>
                  <a:pt x="7315200" y="0"/>
                </a:lnTo>
                <a:lnTo>
                  <a:pt x="7315200" y="1835451"/>
                </a:lnTo>
                <a:lnTo>
                  <a:pt x="0" y="1835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73121" y="-3344567"/>
            <a:ext cx="8830224" cy="5739646"/>
          </a:xfrm>
          <a:custGeom>
            <a:avLst/>
            <a:gdLst/>
            <a:ahLst/>
            <a:cxnLst/>
            <a:rect l="l" t="t" r="r" b="b"/>
            <a:pathLst>
              <a:path w="8830224" h="5739646">
                <a:moveTo>
                  <a:pt x="0" y="0"/>
                </a:moveTo>
                <a:lnTo>
                  <a:pt x="8830224" y="0"/>
                </a:lnTo>
                <a:lnTo>
                  <a:pt x="8830224" y="5739645"/>
                </a:lnTo>
                <a:lnTo>
                  <a:pt x="0" y="5739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6000"/>
            </a:blip>
            <a:stretch>
              <a:fillRect/>
            </a:stretch>
          </a:blipFill>
        </p:spPr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A645C1A8-B4AF-4C9A-9F06-73C5DE0B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7"/>
            <a:ext cx="14077720" cy="15160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2C58A9E3-14EF-45E6-A514-92C18606F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425" y="2685729"/>
            <a:ext cx="15433775" cy="5810571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Personalizar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Templade Apresentações Orais</dc:title>
  <cp:lastModifiedBy>Christiane Garcia Macedo</cp:lastModifiedBy>
  <cp:revision>2</cp:revision>
  <dcterms:created xsi:type="dcterms:W3CDTF">2006-08-16T00:00:00Z</dcterms:created>
  <dcterms:modified xsi:type="dcterms:W3CDTF">2023-07-18T01:30:05Z</dcterms:modified>
  <dc:identifier>DAFo8J5von0</dc:identifier>
</cp:coreProperties>
</file>