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2399288" cy="43200638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02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0" d="100"/>
          <a:sy n="10" d="100"/>
        </p:scale>
        <p:origin x="2358" y="156"/>
      </p:cViewPr>
      <p:guideLst>
        <p:guide orient="horz" pos="5102"/>
        <p:guide pos="90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53" y="5032576"/>
            <a:ext cx="24479462" cy="34725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9905" y="9180136"/>
            <a:ext cx="20159557" cy="414006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59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3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19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39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479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559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639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79541" y="648762"/>
            <a:ext cx="6479858" cy="138227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969" y="648762"/>
            <a:ext cx="18959583" cy="138227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4952" y="10410155"/>
            <a:ext cx="24479462" cy="3217548"/>
          </a:xfrm>
        </p:spPr>
        <p:txBody>
          <a:bodyPr anchor="t"/>
          <a:lstStyle>
            <a:lvl1pPr algn="l">
              <a:defRPr sz="94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952" y="6866354"/>
            <a:ext cx="24479462" cy="3543801"/>
          </a:xfrm>
        </p:spPr>
        <p:txBody>
          <a:bodyPr anchor="b"/>
          <a:lstStyle>
            <a:lvl1pPr marL="0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1pPr>
            <a:lvl2pPr marL="1079998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969" y="3780057"/>
            <a:ext cx="12719720" cy="10691409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39679" y="3780057"/>
            <a:ext cx="12719720" cy="10691409"/>
          </a:xfrm>
        </p:spPr>
        <p:txBody>
          <a:bodyPr/>
          <a:lstStyle>
            <a:lvl1pPr>
              <a:defRPr sz="6614"/>
            </a:lvl1pPr>
            <a:lvl2pPr>
              <a:defRPr sz="5669"/>
            </a:lvl2pPr>
            <a:lvl3pPr>
              <a:defRPr sz="4724"/>
            </a:lvl3pPr>
            <a:lvl4pPr>
              <a:defRPr sz="4252"/>
            </a:lvl4pPr>
            <a:lvl5pPr>
              <a:defRPr sz="4252"/>
            </a:lvl5pPr>
            <a:lvl6pPr>
              <a:defRPr sz="4252"/>
            </a:lvl6pPr>
            <a:lvl7pPr>
              <a:defRPr sz="4252"/>
            </a:lvl7pPr>
            <a:lvl8pPr>
              <a:defRPr sz="4252"/>
            </a:lvl8pPr>
            <a:lvl9pPr>
              <a:defRPr sz="425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968" y="3626305"/>
            <a:ext cx="12724722" cy="151127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9968" y="5137576"/>
            <a:ext cx="12724722" cy="9333889"/>
          </a:xfrm>
        </p:spPr>
        <p:txBody>
          <a:bodyPr/>
          <a:lstStyle>
            <a:lvl1pPr>
              <a:defRPr sz="5669"/>
            </a:lvl1pPr>
            <a:lvl2pPr>
              <a:defRPr sz="4724"/>
            </a:lvl2pPr>
            <a:lvl3pPr>
              <a:defRPr sz="4252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29680" y="3626305"/>
            <a:ext cx="12729720" cy="1511271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29680" y="5137576"/>
            <a:ext cx="12729720" cy="9333889"/>
          </a:xfrm>
        </p:spPr>
        <p:txBody>
          <a:bodyPr/>
          <a:lstStyle>
            <a:lvl1pPr>
              <a:defRPr sz="5669"/>
            </a:lvl1pPr>
            <a:lvl2pPr>
              <a:defRPr sz="4724"/>
            </a:lvl2pPr>
            <a:lvl3pPr>
              <a:defRPr sz="4252"/>
            </a:lvl3pPr>
            <a:lvl4pPr>
              <a:defRPr sz="3780"/>
            </a:lvl4pPr>
            <a:lvl5pPr>
              <a:defRPr sz="3780"/>
            </a:lvl5pPr>
            <a:lvl6pPr>
              <a:defRPr sz="3780"/>
            </a:lvl6pPr>
            <a:lvl7pPr>
              <a:defRPr sz="3780"/>
            </a:lvl7pPr>
            <a:lvl8pPr>
              <a:defRPr sz="3780"/>
            </a:lvl8pPr>
            <a:lvl9pPr>
              <a:defRPr sz="37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70" y="645009"/>
            <a:ext cx="9474793" cy="2745041"/>
          </a:xfrm>
        </p:spPr>
        <p:txBody>
          <a:bodyPr anchor="b"/>
          <a:lstStyle>
            <a:lvl1pPr algn="l">
              <a:defRPr sz="47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9753" y="645011"/>
            <a:ext cx="16099646" cy="13826455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970" y="3390051"/>
            <a:ext cx="9474793" cy="11081415"/>
          </a:xfrm>
        </p:spPr>
        <p:txBody>
          <a:bodyPr/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4878" y="11340167"/>
            <a:ext cx="17279620" cy="1338771"/>
          </a:xfrm>
        </p:spPr>
        <p:txBody>
          <a:bodyPr anchor="b"/>
          <a:lstStyle>
            <a:lvl1pPr algn="l">
              <a:defRPr sz="47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4878" y="1447521"/>
            <a:ext cx="17279620" cy="9720144"/>
          </a:xfrm>
        </p:spPr>
        <p:txBody>
          <a:bodyPr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4878" y="12678938"/>
            <a:ext cx="17279620" cy="1901277"/>
          </a:xfrm>
        </p:spPr>
        <p:txBody>
          <a:bodyPr/>
          <a:lstStyle>
            <a:lvl1pPr marL="0" indent="0">
              <a:buNone/>
              <a:defRPr sz="3307"/>
            </a:lvl1pPr>
            <a:lvl2pPr marL="1079998" indent="0">
              <a:buNone/>
              <a:defRPr sz="2835"/>
            </a:lvl2pPr>
            <a:lvl3pPr marL="2159996" indent="0">
              <a:buNone/>
              <a:defRPr sz="2362"/>
            </a:lvl3pPr>
            <a:lvl4pPr marL="3239994" indent="0">
              <a:buNone/>
              <a:defRPr sz="2126"/>
            </a:lvl4pPr>
            <a:lvl5pPr marL="4319991" indent="0">
              <a:buNone/>
              <a:defRPr sz="2126"/>
            </a:lvl5pPr>
            <a:lvl6pPr marL="5399989" indent="0">
              <a:buNone/>
              <a:defRPr sz="2126"/>
            </a:lvl6pPr>
            <a:lvl7pPr marL="6479987" indent="0">
              <a:buNone/>
              <a:defRPr sz="2126"/>
            </a:lvl7pPr>
            <a:lvl8pPr marL="7559985" indent="0">
              <a:buNone/>
              <a:defRPr sz="2126"/>
            </a:lvl8pPr>
            <a:lvl9pPr marL="8639983" indent="0">
              <a:buNone/>
              <a:defRPr sz="212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9969" y="648761"/>
            <a:ext cx="25919430" cy="270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9969" y="3780057"/>
            <a:ext cx="25919430" cy="10691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9969" y="15015223"/>
            <a:ext cx="6719852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39784" y="15015223"/>
            <a:ext cx="9119800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39547" y="15015223"/>
            <a:ext cx="6719852" cy="8625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59996" rtl="0" eaLnBrk="1" latinLnBrk="0" hangingPunct="1"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98" indent="-809998" algn="l" defTabSz="2159996" rtl="0" eaLnBrk="1" latinLnBrk="0" hangingPunct="1">
        <a:spcBef>
          <a:spcPct val="20000"/>
        </a:spcBef>
        <a:buFont typeface="Arial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1pPr>
      <a:lvl2pPr marL="1754996" indent="-674999" algn="l" defTabSz="2159996" rtl="0" eaLnBrk="1" latinLnBrk="0" hangingPunct="1">
        <a:spcBef>
          <a:spcPct val="20000"/>
        </a:spcBef>
        <a:buFont typeface="Arial" pitchFamily="34" charset="0"/>
        <a:buChar char="–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spcBef>
          <a:spcPct val="20000"/>
        </a:spcBef>
        <a:buFont typeface="Arial" pitchFamily="34" charset="0"/>
        <a:buChar char="–"/>
        <a:defRPr sz="4724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spcBef>
          <a:spcPct val="20000"/>
        </a:spcBef>
        <a:buFont typeface="Arial" pitchFamily="34" charset="0"/>
        <a:buChar char="»"/>
        <a:defRPr sz="4724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spcBef>
          <a:spcPct val="20000"/>
        </a:spcBef>
        <a:buFont typeface="Arial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674DF5D8-3FFA-4890-A434-598684EA98BA}"/>
              </a:ext>
            </a:extLst>
          </p:cNvPr>
          <p:cNvSpPr/>
          <p:nvPr/>
        </p:nvSpPr>
        <p:spPr>
          <a:xfrm>
            <a:off x="0" y="-48203"/>
            <a:ext cx="21194718" cy="6637122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0"/>
                </a:lnTo>
                <a:lnTo>
                  <a:pt x="0" y="1835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alphaModFix amt="32999"/>
          </a:blip>
          <a:srcRect l="16960" r="16960"/>
          <a:stretch>
            <a:fillRect/>
          </a:stretch>
        </p:blipFill>
        <p:spPr>
          <a:xfrm>
            <a:off x="7053770" y="307428"/>
            <a:ext cx="24300359" cy="43200638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4100266" y="-40481"/>
            <a:ext cx="28349823" cy="7960519"/>
          </a:xfrm>
          <a:custGeom>
            <a:avLst/>
            <a:gdLst/>
            <a:ahLst/>
            <a:cxnLst/>
            <a:rect l="l" t="t" r="r" b="b"/>
            <a:pathLst>
              <a:path w="10287000" h="2488168">
                <a:moveTo>
                  <a:pt x="0" y="0"/>
                </a:moveTo>
                <a:lnTo>
                  <a:pt x="10287000" y="0"/>
                </a:lnTo>
                <a:lnTo>
                  <a:pt x="10287000" y="2488168"/>
                </a:lnTo>
                <a:lnTo>
                  <a:pt x="0" y="24881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0956" y="38905346"/>
            <a:ext cx="17280255" cy="4335773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0"/>
                </a:lnTo>
                <a:lnTo>
                  <a:pt x="0" y="1835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204570" y="38881545"/>
            <a:ext cx="21194718" cy="4335773"/>
          </a:xfrm>
          <a:custGeom>
            <a:avLst/>
            <a:gdLst/>
            <a:ahLst/>
            <a:cxnLst/>
            <a:rect l="l" t="t" r="r" b="b"/>
            <a:pathLst>
              <a:path w="7315200" h="1835450">
                <a:moveTo>
                  <a:pt x="0" y="0"/>
                </a:moveTo>
                <a:lnTo>
                  <a:pt x="7315200" y="0"/>
                </a:lnTo>
                <a:lnTo>
                  <a:pt x="7315200" y="1835450"/>
                </a:lnTo>
                <a:lnTo>
                  <a:pt x="0" y="18354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554590" y="40561241"/>
            <a:ext cx="7290108" cy="2430036"/>
          </a:xfrm>
          <a:custGeom>
            <a:avLst/>
            <a:gdLst/>
            <a:ahLst/>
            <a:cxnLst/>
            <a:rect l="l" t="t" r="r" b="b"/>
            <a:pathLst>
              <a:path w="3086100" h="1028700">
                <a:moveTo>
                  <a:pt x="0" y="0"/>
                </a:moveTo>
                <a:lnTo>
                  <a:pt x="3086100" y="0"/>
                </a:lnTo>
                <a:lnTo>
                  <a:pt x="3086100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Título 7">
            <a:extLst>
              <a:ext uri="{FF2B5EF4-FFF2-40B4-BE49-F238E27FC236}">
                <a16:creationId xmlns:a16="http://schemas.microsoft.com/office/drawing/2014/main" id="{E788526D-172F-4338-8CF1-5832377D5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159" y="7316229"/>
            <a:ext cx="30088478" cy="162117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13800" dirty="0"/>
              <a:t>Título: subtítulo</a:t>
            </a:r>
          </a:p>
        </p:txBody>
      </p:sp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41C3648C-05CF-4F54-99EC-28BFD28F1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160" y="11770519"/>
            <a:ext cx="28958950" cy="2609366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710DFE74-1DE8-4F39-B6E9-AE3C495E8770}"/>
              </a:ext>
            </a:extLst>
          </p:cNvPr>
          <p:cNvSpPr txBox="1">
            <a:spLocks/>
          </p:cNvSpPr>
          <p:nvPr/>
        </p:nvSpPr>
        <p:spPr>
          <a:xfrm>
            <a:off x="11462247" y="10017617"/>
            <a:ext cx="9474793" cy="2745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79998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8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996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3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39994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19991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399989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479987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559985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39983" indent="0" algn="l" defTabSz="2159996" rtl="0" eaLnBrk="1" latinLnBrk="0" hangingPunct="1">
              <a:spcBef>
                <a:spcPct val="20000"/>
              </a:spcBef>
              <a:buFont typeface="Arial" pitchFamily="34" charset="0"/>
              <a:buNone/>
              <a:defRPr sz="212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4400" dirty="0"/>
              <a:t>Autoria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Personalizar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Título: subtítulo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Templade Banner</dc:title>
  <cp:lastModifiedBy>Christiane Garcia Macedo</cp:lastModifiedBy>
  <cp:revision>3</cp:revision>
  <dcterms:created xsi:type="dcterms:W3CDTF">2006-08-16T00:00:00Z</dcterms:created>
  <dcterms:modified xsi:type="dcterms:W3CDTF">2023-07-18T01:42:44Z</dcterms:modified>
  <dc:identifier>DAFo8ULqpGw</dc:identifier>
</cp:coreProperties>
</file>